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50" r:id="rId4"/>
    <p:sldId id="347" r:id="rId5"/>
    <p:sldId id="352" r:id="rId6"/>
    <p:sldId id="353" r:id="rId7"/>
    <p:sldId id="354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知识盘点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98728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一、重点字音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遥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yáo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闻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wén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著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zhù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登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dēnɡ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潭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tán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zhěng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yán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味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wèi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支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fù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瀑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pù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bù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景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jǐnɡ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qū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神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shén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xiān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dào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yìnɡ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隐约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yǐn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yuē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xī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yǐn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茂盛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mào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shènɡ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	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dōu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fēn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fèn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hǎo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hào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ɡēnɡ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ɡènɡ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0708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二、重点字形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依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头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穷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楼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片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炉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烟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川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银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仙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巨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座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闪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湖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区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弯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枝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客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孔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丰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钉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钉子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674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3770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三、重点词语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山穷水尽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层林叠翠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烟消云散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名山大川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风景如画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一枝独秀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远近闻名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群山环绕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名胜古迹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点点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灯光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树木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茂盛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山清水秀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蒙蒙细雨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奇形怪状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秀丽神奇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097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9693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四、重点句子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有山皆图画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无水不文章。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白马西风塞上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杏花烟雨江南。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清风明月本无价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近水远山皆有情。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雾锁山头山锁雾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天连水尾水连天。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2513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738</TotalTime>
  <Words>82</Words>
  <Application>Microsoft Office PowerPoint</Application>
  <PresentationFormat>宽屏</PresentationFormat>
  <Paragraphs>31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1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2025-08-28T12:04:18Z</dcterms:modified>
</cp:coreProperties>
</file>